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4" d="100"/>
          <a:sy n="94" d="100"/>
        </p:scale>
        <p:origin x="24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12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FDEB9-D294-4D7E-B68D-B9B2BADEF8B7}" type="datetimeFigureOut">
              <a:rPr lang="en-IN" smtClean="0"/>
              <a:t>21-03-2025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AD4D2-EF3C-4EF2-BF43-7DB7FCE8BE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9651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45D7F5-796D-703A-8430-5A35D2304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939B50E-F93D-0BE8-2537-6E532E379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922EAE2-EC5C-17F7-D34A-4176E6B63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281F51-6AD1-6A5A-0E16-933DDE33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86C982-42EA-3193-46DD-7872F1F56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blue text with green and blue letters&#10;&#10;Description automatically generated">
            <a:extLst>
              <a:ext uri="{FF2B5EF4-FFF2-40B4-BE49-F238E27FC236}">
                <a16:creationId xmlns:a16="http://schemas.microsoft.com/office/drawing/2014/main" xmlns="" id="{3B525546-4B95-9ED9-8052-489110858B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0" y="6249540"/>
            <a:ext cx="894789" cy="471935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93A431E1-D540-776D-0920-1E440B081D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077" y="6249540"/>
            <a:ext cx="1932618" cy="47193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5D8FBFB-C416-055A-234E-B8A003579DA0}"/>
              </a:ext>
            </a:extLst>
          </p:cNvPr>
          <p:cNvSpPr txBox="1"/>
          <p:nvPr userDrawn="1"/>
        </p:nvSpPr>
        <p:spPr>
          <a:xfrm>
            <a:off x="1141500" y="6356350"/>
            <a:ext cx="894898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Bookman Old Style" panose="02050604050505020204" pitchFamily="18" charset="0"/>
              </a:rPr>
              <a:t>International Conference on </a:t>
            </a:r>
            <a:r>
              <a:rPr lang="en-US" sz="1200" b="1" dirty="0" smtClean="0">
                <a:latin typeface="Bookman Old Style" panose="02050604050505020204" pitchFamily="18" charset="0"/>
              </a:rPr>
              <a:t>Advanced </a:t>
            </a:r>
            <a:r>
              <a:rPr lang="en-US" sz="1200" b="1" dirty="0">
                <a:latin typeface="Bookman Old Style" panose="02050604050505020204" pitchFamily="18" charset="0"/>
              </a:rPr>
              <a:t>Materials for Sustainable </a:t>
            </a:r>
            <a:r>
              <a:rPr lang="en-US" sz="1200" b="1" dirty="0" smtClean="0">
                <a:latin typeface="Bookman Old Style" panose="02050604050505020204" pitchFamily="18" charset="0"/>
              </a:rPr>
              <a:t>Development (ICAMSD-2025</a:t>
            </a:r>
            <a:r>
              <a:rPr lang="en-US" sz="1200" b="1" dirty="0">
                <a:latin typeface="Bookman Old Style" panose="02050604050505020204" pitchFamily="18" charset="0"/>
              </a:rPr>
              <a:t>)</a:t>
            </a:r>
          </a:p>
          <a:p>
            <a:pPr algn="ctr"/>
            <a:r>
              <a:rPr lang="en-US" sz="1200" b="1" dirty="0">
                <a:latin typeface="Bookman Old Style" panose="02050604050505020204" pitchFamily="18" charset="0"/>
              </a:rPr>
              <a:t> 28-29 March 2024 | Jaipur, India</a:t>
            </a:r>
            <a:endParaRPr lang="en-US" sz="1200" b="1" cap="all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1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7F39E7-DD9E-9E00-DDA3-71249465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95C504-3626-2406-7F21-99A5070D1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86F7EEF-155E-2931-39F8-84C753F84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132583-3C3E-2423-A47A-BAE47BFB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B9B5BF-5D83-3DCF-3010-21D0B7E1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65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99180A-7E72-7779-49DC-C7C6483F6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A32038-4118-1E13-5FC5-6B99F1FEF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AB741A7-5EC6-AD21-15AE-43F131B5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539E3E-9EAE-645B-06C1-69852E03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3E8786-A64A-19D1-0F45-17D8E36C7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39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053918-06D3-FAB9-C421-3C4903C52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F9FDBE-5EEA-FA6C-E271-8C00CFC6F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08932F2-A588-3AE5-4DAA-789C89E24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CC707F-47E1-CA7B-5D84-61A54FA90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4B87C1-1CBA-632D-E86C-2C86650F2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528EB26-CA74-30B4-6023-A4343DC6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49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7F7D6B-45F3-5E4B-97D9-CB36E46A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D2FA6C-8D8E-0471-0055-FD45EBE6D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9A7D9B-3278-3F92-84E8-00F54489B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DDB21F2-C8B4-8451-1059-ED0215F06E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3D0F2EB-E5A6-3301-2891-17FE7DBA1C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3FD1738-E936-6F3C-FA54-52012CB0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234DC09-EA90-0957-89AC-D33E1F6BA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FCC3D01-E50B-6C55-78DD-B8FD0AD9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90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65B303-1C3C-57A1-6411-12D6FF5CE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1A73F5E-F7D8-D25D-D6DA-825389EFA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0B10F19-15C2-3D57-96AC-12D180583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CD3C96E-4D3D-D70B-7243-188FBEC3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2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737F3DD-E207-32A6-17CC-B433B03D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702C15D-364B-0BBC-392E-A716C83A5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790BD9D-1CF2-4633-5316-2BA3543CF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0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70DBC0-FA8C-C34A-11ED-FB611AED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993E6E-9605-F53E-2D99-9A1A761B0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CE3FBE0-2444-A055-8820-AAA26BE69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BA8861-92C3-5734-58C1-63439FE7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BC4E94-C6B8-2FE2-5C79-955C6640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06F107-9695-F084-BB15-5FA034D1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3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9010ED-3413-B826-C961-436DEC312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A0A99CC-0801-E62B-48AA-4730980751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205249F-B605-EA90-0B79-6EE7652DA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65F55AF-9857-6A4D-01AA-7C071965E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2743664-D2C5-BFDA-5241-56E42FC41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5A4648-4547-7305-A926-545315EC3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3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4BC91A-956C-9C41-6D5A-FC959CF33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3166F11-80D7-EC6A-B852-101904846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6561E33-36AC-8BDD-5AB2-EDB65FDEC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EBCE5D-09AF-6B25-1AEF-9EB68D95C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68DAD3-F31E-DC2D-9559-7AB8A9FDE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0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7CB1AB8-EDF0-B60B-2C30-385572F801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2C7F8E5-04B1-0628-C0A6-BDFAF8146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A13901-64D3-3FCD-D6B1-F8C7BCE9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5F7F53-712A-AB3C-D09C-37C735D18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64893C-6C6C-E23F-2D5C-17982013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1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D487972-DB3C-33C5-9A32-EA82ABEA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92AABEF-9A50-F750-2763-461D4B34F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6B2BC9-6E68-BF88-E390-CFBB553E6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83A835-B80A-4CF7-B632-4103EEBFD2FD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5BBE87-A3BA-864F-AD12-F554D40D1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A7BEA8-ED00-5E14-3EDB-85756AECF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FC1F6D-60A8-44FF-B980-876073534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2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9384" y="1942088"/>
            <a:ext cx="73071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Title font Minimum 24</a:t>
            </a:r>
          </a:p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Text Minimum 20</a:t>
            </a:r>
          </a:p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10-12 slides</a:t>
            </a:r>
          </a:p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10 min presentation and 2 min discussion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53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7880" y="43697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Statement of Problem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1696" y="81729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696" y="1197622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1696" y="1588942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Results and Discussion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7071" y="1993545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1696" y="2384865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Acknowledgement, references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50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962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28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Bookman Old Style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Balvir Singh</dc:creator>
  <cp:lastModifiedBy>sreekumar</cp:lastModifiedBy>
  <cp:revision>10</cp:revision>
  <dcterms:created xsi:type="dcterms:W3CDTF">2024-10-14T09:33:29Z</dcterms:created>
  <dcterms:modified xsi:type="dcterms:W3CDTF">2025-03-21T04:27:16Z</dcterms:modified>
</cp:coreProperties>
</file>