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40288" cy="4206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9" d="100"/>
          <a:sy n="19" d="100"/>
        </p:scale>
        <p:origin x="2002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6883826"/>
            <a:ext cx="25704245" cy="14643947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092500"/>
            <a:ext cx="22680216" cy="10155340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25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897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486402"/>
            <a:ext cx="26082248" cy="17496787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148716"/>
            <a:ext cx="26082248" cy="9201147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4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85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39442"/>
            <a:ext cx="26082248" cy="8130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311133"/>
            <a:ext cx="12793057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364460"/>
            <a:ext cx="12793057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311133"/>
            <a:ext cx="12856061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364460"/>
            <a:ext cx="12856061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70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414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865813" y="14073188"/>
            <a:ext cx="914400" cy="914400"/>
          </a:xfrm>
        </p:spPr>
        <p:txBody>
          <a:bodyPr/>
          <a:lstStyle/>
          <a:p>
            <a:endParaRPr lang="en-IN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0240288" cy="39312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8009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056216"/>
            <a:ext cx="15309146" cy="298915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1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056216"/>
            <a:ext cx="15309146" cy="298915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33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148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39433"/>
            <a:ext cx="6520562" cy="356459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39433"/>
            <a:ext cx="19183683" cy="356459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872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39442"/>
            <a:ext cx="26082248" cy="813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197167"/>
            <a:ext cx="26082248" cy="26688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8985623"/>
            <a:ext cx="10206097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23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79872" y="9069548"/>
            <a:ext cx="13644971" cy="5632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22879" y="9082509"/>
            <a:ext cx="13868414" cy="255762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1179872" y="32432635"/>
            <a:ext cx="13616470" cy="78483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1179872" y="15490847"/>
            <a:ext cx="13637537" cy="16158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599BCC1-2696-6480-49C3-7D6170B22C7B}"/>
              </a:ext>
            </a:extLst>
          </p:cNvPr>
          <p:cNvSpPr txBox="1"/>
          <p:nvPr/>
        </p:nvSpPr>
        <p:spPr>
          <a:xfrm>
            <a:off x="1179872" y="5400814"/>
            <a:ext cx="28111421" cy="2808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50" dirty="0">
              <a:latin typeface="Century Gothic" panose="020B0502020202020204" pitchFamily="34" charset="0"/>
            </a:endParaRPr>
          </a:p>
          <a:p>
            <a:pPr algn="ctr"/>
            <a:r>
              <a:rPr lang="en-US" sz="4800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105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51F8C6B-5E5A-7233-F42D-4FEF69B51128}"/>
              </a:ext>
            </a:extLst>
          </p:cNvPr>
          <p:cNvSpPr txBox="1"/>
          <p:nvPr/>
        </p:nvSpPr>
        <p:spPr>
          <a:xfrm>
            <a:off x="15415446" y="35722475"/>
            <a:ext cx="13875847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90</TotalTime>
  <Words>23</Words>
  <Application>Microsoft Office PowerPoint</Application>
  <PresentationFormat>Custom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sreekumar</cp:lastModifiedBy>
  <cp:revision>20</cp:revision>
  <dcterms:created xsi:type="dcterms:W3CDTF">2021-08-11T07:12:38Z</dcterms:created>
  <dcterms:modified xsi:type="dcterms:W3CDTF">2025-03-21T04:27:03Z</dcterms:modified>
</cp:coreProperties>
</file>